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4" r:id="rId4"/>
  </p:sldMasterIdLst>
  <p:notesMasterIdLst>
    <p:notesMasterId r:id="rId12"/>
  </p:notesMasterIdLst>
  <p:sldIdLst>
    <p:sldId id="266" r:id="rId5"/>
    <p:sldId id="267" r:id="rId6"/>
    <p:sldId id="268" r:id="rId7"/>
    <p:sldId id="269" r:id="rId8"/>
    <p:sldId id="270" r:id="rId9"/>
    <p:sldId id="271" r:id="rId10"/>
    <p:sldId id="27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90" d="100"/>
          <a:sy n="90" d="100"/>
        </p:scale>
        <p:origin x="398" y="-269"/>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E9CE87-B5F3-485B-BC95-66BCCF70051D}" type="doc">
      <dgm:prSet loTypeId="urn:microsoft.com/office/officeart/2008/layout/VerticalCurvedList" loCatId="list" qsTypeId="urn:microsoft.com/office/officeart/2005/8/quickstyle/simple1" qsCatId="simple" csTypeId="urn:microsoft.com/office/officeart/2005/8/colors/accent0_3" csCatId="mainScheme" phldr="1"/>
      <dgm:spPr/>
      <dgm:t>
        <a:bodyPr/>
        <a:lstStyle/>
        <a:p>
          <a:endParaRPr lang="en-IN"/>
        </a:p>
      </dgm:t>
    </dgm:pt>
    <dgm:pt modelId="{311FF061-93B8-4B91-B433-E6E8614DED75}">
      <dgm:prSet phldrT="[Text]"/>
      <dgm:spPr/>
      <dgm:t>
        <a:bodyPr/>
        <a:lstStyle/>
        <a:p>
          <a:r>
            <a:rPr lang="en-US" dirty="0"/>
            <a:t>PROJECT DESCRIPTION</a:t>
          </a:r>
          <a:endParaRPr lang="en-IN" dirty="0"/>
        </a:p>
      </dgm:t>
    </dgm:pt>
    <dgm:pt modelId="{68B522AB-BB59-41A3-9863-08C70CAF51DC}" type="parTrans" cxnId="{68527495-6197-49EC-A6C8-97F245F94CA9}">
      <dgm:prSet/>
      <dgm:spPr/>
      <dgm:t>
        <a:bodyPr/>
        <a:lstStyle/>
        <a:p>
          <a:endParaRPr lang="en-IN"/>
        </a:p>
      </dgm:t>
    </dgm:pt>
    <dgm:pt modelId="{09B54FA2-F647-4A58-8657-777D5C552EFF}" type="sibTrans" cxnId="{68527495-6197-49EC-A6C8-97F245F94CA9}">
      <dgm:prSet/>
      <dgm:spPr/>
      <dgm:t>
        <a:bodyPr/>
        <a:lstStyle/>
        <a:p>
          <a:endParaRPr lang="en-IN"/>
        </a:p>
      </dgm:t>
    </dgm:pt>
    <dgm:pt modelId="{F15BAAFC-F3C3-4BD3-AB9F-A4D12A271D0A}">
      <dgm:prSet phldrT="[Text]"/>
      <dgm:spPr/>
      <dgm:t>
        <a:bodyPr/>
        <a:lstStyle/>
        <a:p>
          <a:r>
            <a:rPr lang="en-US" dirty="0"/>
            <a:t>APPROACH</a:t>
          </a:r>
          <a:endParaRPr lang="en-IN" dirty="0"/>
        </a:p>
      </dgm:t>
    </dgm:pt>
    <dgm:pt modelId="{E08CC4F5-70A8-4DC6-9A8B-902CE0590FD2}" type="parTrans" cxnId="{118BCBE4-22B5-46CA-815F-24C57614166F}">
      <dgm:prSet/>
      <dgm:spPr/>
      <dgm:t>
        <a:bodyPr/>
        <a:lstStyle/>
        <a:p>
          <a:endParaRPr lang="en-IN"/>
        </a:p>
      </dgm:t>
    </dgm:pt>
    <dgm:pt modelId="{C3EAD8FC-6C47-4A22-82C8-69D3AA42C575}" type="sibTrans" cxnId="{118BCBE4-22B5-46CA-815F-24C57614166F}">
      <dgm:prSet/>
      <dgm:spPr/>
      <dgm:t>
        <a:bodyPr/>
        <a:lstStyle/>
        <a:p>
          <a:endParaRPr lang="en-IN"/>
        </a:p>
      </dgm:t>
    </dgm:pt>
    <dgm:pt modelId="{D5046AE1-3494-4D5A-B483-85AE14B817A6}">
      <dgm:prSet phldrT="[Text]"/>
      <dgm:spPr/>
      <dgm:t>
        <a:bodyPr/>
        <a:lstStyle/>
        <a:p>
          <a:r>
            <a:rPr lang="en-US" dirty="0"/>
            <a:t>INSIGHTS </a:t>
          </a:r>
          <a:endParaRPr lang="en-IN" dirty="0"/>
        </a:p>
      </dgm:t>
    </dgm:pt>
    <dgm:pt modelId="{3D818B0C-FEB3-41E2-9714-75E5133FE0D6}" type="parTrans" cxnId="{D4E7D9AA-CD37-4A04-B157-1FD01E3A8A3D}">
      <dgm:prSet/>
      <dgm:spPr/>
      <dgm:t>
        <a:bodyPr/>
        <a:lstStyle/>
        <a:p>
          <a:endParaRPr lang="en-IN"/>
        </a:p>
      </dgm:t>
    </dgm:pt>
    <dgm:pt modelId="{1E7A1B8B-60CB-45E1-94FF-09CAFBBC98C6}" type="sibTrans" cxnId="{D4E7D9AA-CD37-4A04-B157-1FD01E3A8A3D}">
      <dgm:prSet/>
      <dgm:spPr/>
      <dgm:t>
        <a:bodyPr/>
        <a:lstStyle/>
        <a:p>
          <a:endParaRPr lang="en-IN"/>
        </a:p>
      </dgm:t>
    </dgm:pt>
    <dgm:pt modelId="{C67C310E-E2BD-4F14-A578-301BCF1C6B31}">
      <dgm:prSet phldrT="[Text]"/>
      <dgm:spPr/>
      <dgm:t>
        <a:bodyPr/>
        <a:lstStyle/>
        <a:p>
          <a:r>
            <a:rPr lang="en-US" dirty="0"/>
            <a:t>TECH-STACK USED</a:t>
          </a:r>
          <a:endParaRPr lang="en-IN" dirty="0"/>
        </a:p>
      </dgm:t>
    </dgm:pt>
    <dgm:pt modelId="{237D0C62-4385-407D-8CBF-F98784DC5FB8}" type="parTrans" cxnId="{CC92F895-5E52-49C1-9968-3D7885A93844}">
      <dgm:prSet/>
      <dgm:spPr/>
      <dgm:t>
        <a:bodyPr/>
        <a:lstStyle/>
        <a:p>
          <a:endParaRPr lang="en-IN"/>
        </a:p>
      </dgm:t>
    </dgm:pt>
    <dgm:pt modelId="{7B0C4A8D-E3E7-494A-A212-11B39BC3F564}" type="sibTrans" cxnId="{CC92F895-5E52-49C1-9968-3D7885A93844}">
      <dgm:prSet/>
      <dgm:spPr/>
      <dgm:t>
        <a:bodyPr/>
        <a:lstStyle/>
        <a:p>
          <a:endParaRPr lang="en-IN"/>
        </a:p>
      </dgm:t>
    </dgm:pt>
    <dgm:pt modelId="{4B5B7DED-0E50-4759-9288-C3BB7F55644B}">
      <dgm:prSet phldrT="[Text]"/>
      <dgm:spPr/>
      <dgm:t>
        <a:bodyPr/>
        <a:lstStyle/>
        <a:p>
          <a:r>
            <a:rPr lang="en-US" dirty="0"/>
            <a:t>RESULTS</a:t>
          </a:r>
          <a:endParaRPr lang="en-IN" dirty="0"/>
        </a:p>
      </dgm:t>
    </dgm:pt>
    <dgm:pt modelId="{0370F5D4-A279-461E-A773-3AFFA6D2D9EE}" type="parTrans" cxnId="{132907C2-193A-4AD3-A2CC-834D40ABA921}">
      <dgm:prSet/>
      <dgm:spPr/>
      <dgm:t>
        <a:bodyPr/>
        <a:lstStyle/>
        <a:p>
          <a:endParaRPr lang="en-IN"/>
        </a:p>
      </dgm:t>
    </dgm:pt>
    <dgm:pt modelId="{2EBD0075-92E4-4D83-9523-74D5AF5A396F}" type="sibTrans" cxnId="{132907C2-193A-4AD3-A2CC-834D40ABA921}">
      <dgm:prSet/>
      <dgm:spPr/>
      <dgm:t>
        <a:bodyPr/>
        <a:lstStyle/>
        <a:p>
          <a:endParaRPr lang="en-IN"/>
        </a:p>
      </dgm:t>
    </dgm:pt>
    <dgm:pt modelId="{5FE93C26-896D-41A7-B7DC-73A2B3A5FA80}" type="pres">
      <dgm:prSet presAssocID="{C3E9CE87-B5F3-485B-BC95-66BCCF70051D}" presName="Name0" presStyleCnt="0">
        <dgm:presLayoutVars>
          <dgm:chMax val="7"/>
          <dgm:chPref val="7"/>
          <dgm:dir/>
        </dgm:presLayoutVars>
      </dgm:prSet>
      <dgm:spPr/>
    </dgm:pt>
    <dgm:pt modelId="{CE485834-7E2F-4A81-B705-16780B026853}" type="pres">
      <dgm:prSet presAssocID="{C3E9CE87-B5F3-485B-BC95-66BCCF70051D}" presName="Name1" presStyleCnt="0"/>
      <dgm:spPr/>
    </dgm:pt>
    <dgm:pt modelId="{6507E55D-789B-4E90-8125-856FCB8A3F3B}" type="pres">
      <dgm:prSet presAssocID="{C3E9CE87-B5F3-485B-BC95-66BCCF70051D}" presName="cycle" presStyleCnt="0"/>
      <dgm:spPr/>
    </dgm:pt>
    <dgm:pt modelId="{70A8CFE3-5E36-4AEA-812B-493A3CF4DF12}" type="pres">
      <dgm:prSet presAssocID="{C3E9CE87-B5F3-485B-BC95-66BCCF70051D}" presName="srcNode" presStyleLbl="node1" presStyleIdx="0" presStyleCnt="5"/>
      <dgm:spPr/>
    </dgm:pt>
    <dgm:pt modelId="{52E35463-E78E-410F-A6FD-16B6BD464387}" type="pres">
      <dgm:prSet presAssocID="{C3E9CE87-B5F3-485B-BC95-66BCCF70051D}" presName="conn" presStyleLbl="parChTrans1D2" presStyleIdx="0" presStyleCnt="1"/>
      <dgm:spPr/>
    </dgm:pt>
    <dgm:pt modelId="{4A41C94F-EA0C-4B57-8B42-05169536A90A}" type="pres">
      <dgm:prSet presAssocID="{C3E9CE87-B5F3-485B-BC95-66BCCF70051D}" presName="extraNode" presStyleLbl="node1" presStyleIdx="0" presStyleCnt="5"/>
      <dgm:spPr/>
    </dgm:pt>
    <dgm:pt modelId="{110C10B1-A3FF-487B-A671-5BDF962F7D8C}" type="pres">
      <dgm:prSet presAssocID="{C3E9CE87-B5F3-485B-BC95-66BCCF70051D}" presName="dstNode" presStyleLbl="node1" presStyleIdx="0" presStyleCnt="5"/>
      <dgm:spPr/>
    </dgm:pt>
    <dgm:pt modelId="{6746851B-C18B-49DB-9318-80DC9532A236}" type="pres">
      <dgm:prSet presAssocID="{311FF061-93B8-4B91-B433-E6E8614DED75}" presName="text_1" presStyleLbl="node1" presStyleIdx="0" presStyleCnt="5">
        <dgm:presLayoutVars>
          <dgm:bulletEnabled val="1"/>
        </dgm:presLayoutVars>
      </dgm:prSet>
      <dgm:spPr/>
    </dgm:pt>
    <dgm:pt modelId="{D7042ADC-9D64-48C7-919F-3901D20C5947}" type="pres">
      <dgm:prSet presAssocID="{311FF061-93B8-4B91-B433-E6E8614DED75}" presName="accent_1" presStyleCnt="0"/>
      <dgm:spPr/>
    </dgm:pt>
    <dgm:pt modelId="{42FA3B74-ABB4-4CF3-A04B-0BF4838D95FC}" type="pres">
      <dgm:prSet presAssocID="{311FF061-93B8-4B91-B433-E6E8614DED75}" presName="accentRepeatNode" presStyleLbl="solidFgAcc1" presStyleIdx="0" presStyleCnt="5"/>
      <dgm:spPr/>
    </dgm:pt>
    <dgm:pt modelId="{64C82349-063F-4308-B45E-CBB487AE9CBA}" type="pres">
      <dgm:prSet presAssocID="{F15BAAFC-F3C3-4BD3-AB9F-A4D12A271D0A}" presName="text_2" presStyleLbl="node1" presStyleIdx="1" presStyleCnt="5">
        <dgm:presLayoutVars>
          <dgm:bulletEnabled val="1"/>
        </dgm:presLayoutVars>
      </dgm:prSet>
      <dgm:spPr/>
    </dgm:pt>
    <dgm:pt modelId="{9F4B406C-2FD2-4BE7-A9BC-A4FA8781BAF8}" type="pres">
      <dgm:prSet presAssocID="{F15BAAFC-F3C3-4BD3-AB9F-A4D12A271D0A}" presName="accent_2" presStyleCnt="0"/>
      <dgm:spPr/>
    </dgm:pt>
    <dgm:pt modelId="{E4EFA8B5-0AB9-4019-A045-1B710F781A11}" type="pres">
      <dgm:prSet presAssocID="{F15BAAFC-F3C3-4BD3-AB9F-A4D12A271D0A}" presName="accentRepeatNode" presStyleLbl="solidFgAcc1" presStyleIdx="1" presStyleCnt="5"/>
      <dgm:spPr/>
    </dgm:pt>
    <dgm:pt modelId="{693F1F6A-F9BC-423C-AAD4-1BA6E95A5996}" type="pres">
      <dgm:prSet presAssocID="{C67C310E-E2BD-4F14-A578-301BCF1C6B31}" presName="text_3" presStyleLbl="node1" presStyleIdx="2" presStyleCnt="5">
        <dgm:presLayoutVars>
          <dgm:bulletEnabled val="1"/>
        </dgm:presLayoutVars>
      </dgm:prSet>
      <dgm:spPr/>
    </dgm:pt>
    <dgm:pt modelId="{02CF5626-918A-4EA5-9BAF-3FD0BC86E26F}" type="pres">
      <dgm:prSet presAssocID="{C67C310E-E2BD-4F14-A578-301BCF1C6B31}" presName="accent_3" presStyleCnt="0"/>
      <dgm:spPr/>
    </dgm:pt>
    <dgm:pt modelId="{0AB10FE3-8C5C-421E-8042-B66AEDCB73AA}" type="pres">
      <dgm:prSet presAssocID="{C67C310E-E2BD-4F14-A578-301BCF1C6B31}" presName="accentRepeatNode" presStyleLbl="solidFgAcc1" presStyleIdx="2" presStyleCnt="5"/>
      <dgm:spPr/>
    </dgm:pt>
    <dgm:pt modelId="{EDED629D-06D0-4C39-A14D-B3234FDCE95F}" type="pres">
      <dgm:prSet presAssocID="{D5046AE1-3494-4D5A-B483-85AE14B817A6}" presName="text_4" presStyleLbl="node1" presStyleIdx="3" presStyleCnt="5">
        <dgm:presLayoutVars>
          <dgm:bulletEnabled val="1"/>
        </dgm:presLayoutVars>
      </dgm:prSet>
      <dgm:spPr/>
    </dgm:pt>
    <dgm:pt modelId="{AC14A027-63ED-4776-BFC6-8CF6FE6CC172}" type="pres">
      <dgm:prSet presAssocID="{D5046AE1-3494-4D5A-B483-85AE14B817A6}" presName="accent_4" presStyleCnt="0"/>
      <dgm:spPr/>
    </dgm:pt>
    <dgm:pt modelId="{77BC898C-8687-4173-BA18-CFF81B1B630E}" type="pres">
      <dgm:prSet presAssocID="{D5046AE1-3494-4D5A-B483-85AE14B817A6}" presName="accentRepeatNode" presStyleLbl="solidFgAcc1" presStyleIdx="3" presStyleCnt="5"/>
      <dgm:spPr/>
    </dgm:pt>
    <dgm:pt modelId="{5E97C784-3CB3-4D00-8918-ADBA2A45AD19}" type="pres">
      <dgm:prSet presAssocID="{4B5B7DED-0E50-4759-9288-C3BB7F55644B}" presName="text_5" presStyleLbl="node1" presStyleIdx="4" presStyleCnt="5">
        <dgm:presLayoutVars>
          <dgm:bulletEnabled val="1"/>
        </dgm:presLayoutVars>
      </dgm:prSet>
      <dgm:spPr/>
    </dgm:pt>
    <dgm:pt modelId="{47F50AC0-B59A-4166-B17E-EB839308D93C}" type="pres">
      <dgm:prSet presAssocID="{4B5B7DED-0E50-4759-9288-C3BB7F55644B}" presName="accent_5" presStyleCnt="0"/>
      <dgm:spPr/>
    </dgm:pt>
    <dgm:pt modelId="{AEEC1234-B1A9-47B4-B0A2-1CD3748F0790}" type="pres">
      <dgm:prSet presAssocID="{4B5B7DED-0E50-4759-9288-C3BB7F55644B}" presName="accentRepeatNode" presStyleLbl="solidFgAcc1" presStyleIdx="4" presStyleCnt="5"/>
      <dgm:spPr/>
    </dgm:pt>
  </dgm:ptLst>
  <dgm:cxnLst>
    <dgm:cxn modelId="{02F0015C-AED5-4A2A-8D00-B09878572C32}" type="presOf" srcId="{C3E9CE87-B5F3-485B-BC95-66BCCF70051D}" destId="{5FE93C26-896D-41A7-B7DC-73A2B3A5FA80}" srcOrd="0" destOrd="0" presId="urn:microsoft.com/office/officeart/2008/layout/VerticalCurvedList"/>
    <dgm:cxn modelId="{EC51C951-3E93-4857-B888-6BE2DD2D6EB7}" type="presOf" srcId="{4B5B7DED-0E50-4759-9288-C3BB7F55644B}" destId="{5E97C784-3CB3-4D00-8918-ADBA2A45AD19}" srcOrd="0" destOrd="0" presId="urn:microsoft.com/office/officeart/2008/layout/VerticalCurvedList"/>
    <dgm:cxn modelId="{95CC0584-24B8-4D10-8534-DEE0F5BD8D16}" type="presOf" srcId="{C67C310E-E2BD-4F14-A578-301BCF1C6B31}" destId="{693F1F6A-F9BC-423C-AAD4-1BA6E95A5996}" srcOrd="0" destOrd="0" presId="urn:microsoft.com/office/officeart/2008/layout/VerticalCurvedList"/>
    <dgm:cxn modelId="{68527495-6197-49EC-A6C8-97F245F94CA9}" srcId="{C3E9CE87-B5F3-485B-BC95-66BCCF70051D}" destId="{311FF061-93B8-4B91-B433-E6E8614DED75}" srcOrd="0" destOrd="0" parTransId="{68B522AB-BB59-41A3-9863-08C70CAF51DC}" sibTransId="{09B54FA2-F647-4A58-8657-777D5C552EFF}"/>
    <dgm:cxn modelId="{CC92F895-5E52-49C1-9968-3D7885A93844}" srcId="{C3E9CE87-B5F3-485B-BC95-66BCCF70051D}" destId="{C67C310E-E2BD-4F14-A578-301BCF1C6B31}" srcOrd="2" destOrd="0" parTransId="{237D0C62-4385-407D-8CBF-F98784DC5FB8}" sibTransId="{7B0C4A8D-E3E7-494A-A212-11B39BC3F564}"/>
    <dgm:cxn modelId="{D4E7D9AA-CD37-4A04-B157-1FD01E3A8A3D}" srcId="{C3E9CE87-B5F3-485B-BC95-66BCCF70051D}" destId="{D5046AE1-3494-4D5A-B483-85AE14B817A6}" srcOrd="3" destOrd="0" parTransId="{3D818B0C-FEB3-41E2-9714-75E5133FE0D6}" sibTransId="{1E7A1B8B-60CB-45E1-94FF-09CAFBBC98C6}"/>
    <dgm:cxn modelId="{F49788BC-8668-4920-9343-8761F9337E52}" type="presOf" srcId="{F15BAAFC-F3C3-4BD3-AB9F-A4D12A271D0A}" destId="{64C82349-063F-4308-B45E-CBB487AE9CBA}" srcOrd="0" destOrd="0" presId="urn:microsoft.com/office/officeart/2008/layout/VerticalCurvedList"/>
    <dgm:cxn modelId="{928DAAC0-9529-482D-9634-6AC683466ACE}" type="presOf" srcId="{311FF061-93B8-4B91-B433-E6E8614DED75}" destId="{6746851B-C18B-49DB-9318-80DC9532A236}" srcOrd="0" destOrd="0" presId="urn:microsoft.com/office/officeart/2008/layout/VerticalCurvedList"/>
    <dgm:cxn modelId="{132907C2-193A-4AD3-A2CC-834D40ABA921}" srcId="{C3E9CE87-B5F3-485B-BC95-66BCCF70051D}" destId="{4B5B7DED-0E50-4759-9288-C3BB7F55644B}" srcOrd="4" destOrd="0" parTransId="{0370F5D4-A279-461E-A773-3AFFA6D2D9EE}" sibTransId="{2EBD0075-92E4-4D83-9523-74D5AF5A396F}"/>
    <dgm:cxn modelId="{8FF60CE0-0FC0-48A5-B737-337BC550F649}" type="presOf" srcId="{09B54FA2-F647-4A58-8657-777D5C552EFF}" destId="{52E35463-E78E-410F-A6FD-16B6BD464387}" srcOrd="0" destOrd="0" presId="urn:microsoft.com/office/officeart/2008/layout/VerticalCurvedList"/>
    <dgm:cxn modelId="{118BCBE4-22B5-46CA-815F-24C57614166F}" srcId="{C3E9CE87-B5F3-485B-BC95-66BCCF70051D}" destId="{F15BAAFC-F3C3-4BD3-AB9F-A4D12A271D0A}" srcOrd="1" destOrd="0" parTransId="{E08CC4F5-70A8-4DC6-9A8B-902CE0590FD2}" sibTransId="{C3EAD8FC-6C47-4A22-82C8-69D3AA42C575}"/>
    <dgm:cxn modelId="{32FCECF8-C9EF-4A88-B53E-988A3B2F951D}" type="presOf" srcId="{D5046AE1-3494-4D5A-B483-85AE14B817A6}" destId="{EDED629D-06D0-4C39-A14D-B3234FDCE95F}" srcOrd="0" destOrd="0" presId="urn:microsoft.com/office/officeart/2008/layout/VerticalCurvedList"/>
    <dgm:cxn modelId="{A4470FC5-BEE7-4E11-8AA6-1C0C2B9B90A7}" type="presParOf" srcId="{5FE93C26-896D-41A7-B7DC-73A2B3A5FA80}" destId="{CE485834-7E2F-4A81-B705-16780B026853}" srcOrd="0" destOrd="0" presId="urn:microsoft.com/office/officeart/2008/layout/VerticalCurvedList"/>
    <dgm:cxn modelId="{234DD7A2-410D-4504-9ECA-0931640A89E2}" type="presParOf" srcId="{CE485834-7E2F-4A81-B705-16780B026853}" destId="{6507E55D-789B-4E90-8125-856FCB8A3F3B}" srcOrd="0" destOrd="0" presId="urn:microsoft.com/office/officeart/2008/layout/VerticalCurvedList"/>
    <dgm:cxn modelId="{7C189B97-A568-4332-B0AF-1BB9E86F6801}" type="presParOf" srcId="{6507E55D-789B-4E90-8125-856FCB8A3F3B}" destId="{70A8CFE3-5E36-4AEA-812B-493A3CF4DF12}" srcOrd="0" destOrd="0" presId="urn:microsoft.com/office/officeart/2008/layout/VerticalCurvedList"/>
    <dgm:cxn modelId="{206F788F-3E88-4337-A64C-5B9A5136F74F}" type="presParOf" srcId="{6507E55D-789B-4E90-8125-856FCB8A3F3B}" destId="{52E35463-E78E-410F-A6FD-16B6BD464387}" srcOrd="1" destOrd="0" presId="urn:microsoft.com/office/officeart/2008/layout/VerticalCurvedList"/>
    <dgm:cxn modelId="{578B98B1-9128-4235-8833-CAFBAF42F641}" type="presParOf" srcId="{6507E55D-789B-4E90-8125-856FCB8A3F3B}" destId="{4A41C94F-EA0C-4B57-8B42-05169536A90A}" srcOrd="2" destOrd="0" presId="urn:microsoft.com/office/officeart/2008/layout/VerticalCurvedList"/>
    <dgm:cxn modelId="{7AC03D4A-BC38-49A7-B876-E521C17DB11F}" type="presParOf" srcId="{6507E55D-789B-4E90-8125-856FCB8A3F3B}" destId="{110C10B1-A3FF-487B-A671-5BDF962F7D8C}" srcOrd="3" destOrd="0" presId="urn:microsoft.com/office/officeart/2008/layout/VerticalCurvedList"/>
    <dgm:cxn modelId="{32FFA57B-D523-4B69-A172-845F10D5B8AD}" type="presParOf" srcId="{CE485834-7E2F-4A81-B705-16780B026853}" destId="{6746851B-C18B-49DB-9318-80DC9532A236}" srcOrd="1" destOrd="0" presId="urn:microsoft.com/office/officeart/2008/layout/VerticalCurvedList"/>
    <dgm:cxn modelId="{8731935B-FB4E-4E90-A7AD-4B3B13DBA761}" type="presParOf" srcId="{CE485834-7E2F-4A81-B705-16780B026853}" destId="{D7042ADC-9D64-48C7-919F-3901D20C5947}" srcOrd="2" destOrd="0" presId="urn:microsoft.com/office/officeart/2008/layout/VerticalCurvedList"/>
    <dgm:cxn modelId="{99FE480F-D83F-4D48-BFE2-66481B993B0E}" type="presParOf" srcId="{D7042ADC-9D64-48C7-919F-3901D20C5947}" destId="{42FA3B74-ABB4-4CF3-A04B-0BF4838D95FC}" srcOrd="0" destOrd="0" presId="urn:microsoft.com/office/officeart/2008/layout/VerticalCurvedList"/>
    <dgm:cxn modelId="{BBEFFE6A-1DDF-44E0-9242-0E16FB9829E3}" type="presParOf" srcId="{CE485834-7E2F-4A81-B705-16780B026853}" destId="{64C82349-063F-4308-B45E-CBB487AE9CBA}" srcOrd="3" destOrd="0" presId="urn:microsoft.com/office/officeart/2008/layout/VerticalCurvedList"/>
    <dgm:cxn modelId="{372F18B0-6C6C-4E5C-AA75-53ED025681DA}" type="presParOf" srcId="{CE485834-7E2F-4A81-B705-16780B026853}" destId="{9F4B406C-2FD2-4BE7-A9BC-A4FA8781BAF8}" srcOrd="4" destOrd="0" presId="urn:microsoft.com/office/officeart/2008/layout/VerticalCurvedList"/>
    <dgm:cxn modelId="{0CE4F778-C192-44E9-B5B7-5C2805424439}" type="presParOf" srcId="{9F4B406C-2FD2-4BE7-A9BC-A4FA8781BAF8}" destId="{E4EFA8B5-0AB9-4019-A045-1B710F781A11}" srcOrd="0" destOrd="0" presId="urn:microsoft.com/office/officeart/2008/layout/VerticalCurvedList"/>
    <dgm:cxn modelId="{1850BB66-016F-41DC-860A-77006DD6C6DE}" type="presParOf" srcId="{CE485834-7E2F-4A81-B705-16780B026853}" destId="{693F1F6A-F9BC-423C-AAD4-1BA6E95A5996}" srcOrd="5" destOrd="0" presId="urn:microsoft.com/office/officeart/2008/layout/VerticalCurvedList"/>
    <dgm:cxn modelId="{A58D62F8-3BED-41DF-9797-0310D81B79B5}" type="presParOf" srcId="{CE485834-7E2F-4A81-B705-16780B026853}" destId="{02CF5626-918A-4EA5-9BAF-3FD0BC86E26F}" srcOrd="6" destOrd="0" presId="urn:microsoft.com/office/officeart/2008/layout/VerticalCurvedList"/>
    <dgm:cxn modelId="{0097BE38-3CDA-41F4-AAE9-8916E2320BDE}" type="presParOf" srcId="{02CF5626-918A-4EA5-9BAF-3FD0BC86E26F}" destId="{0AB10FE3-8C5C-421E-8042-B66AEDCB73AA}" srcOrd="0" destOrd="0" presId="urn:microsoft.com/office/officeart/2008/layout/VerticalCurvedList"/>
    <dgm:cxn modelId="{E143EDCC-D240-4B49-B854-E98290639EF7}" type="presParOf" srcId="{CE485834-7E2F-4A81-B705-16780B026853}" destId="{EDED629D-06D0-4C39-A14D-B3234FDCE95F}" srcOrd="7" destOrd="0" presId="urn:microsoft.com/office/officeart/2008/layout/VerticalCurvedList"/>
    <dgm:cxn modelId="{4A34D8FA-315E-4A78-9980-CFD5EED59AC2}" type="presParOf" srcId="{CE485834-7E2F-4A81-B705-16780B026853}" destId="{AC14A027-63ED-4776-BFC6-8CF6FE6CC172}" srcOrd="8" destOrd="0" presId="urn:microsoft.com/office/officeart/2008/layout/VerticalCurvedList"/>
    <dgm:cxn modelId="{E7379C58-05EE-4E9D-89D1-174094D5AB66}" type="presParOf" srcId="{AC14A027-63ED-4776-BFC6-8CF6FE6CC172}" destId="{77BC898C-8687-4173-BA18-CFF81B1B630E}" srcOrd="0" destOrd="0" presId="urn:microsoft.com/office/officeart/2008/layout/VerticalCurvedList"/>
    <dgm:cxn modelId="{A542F64A-BE4B-46DD-8589-832BD0C56817}" type="presParOf" srcId="{CE485834-7E2F-4A81-B705-16780B026853}" destId="{5E97C784-3CB3-4D00-8918-ADBA2A45AD19}" srcOrd="9" destOrd="0" presId="urn:microsoft.com/office/officeart/2008/layout/VerticalCurvedList"/>
    <dgm:cxn modelId="{9DF4E121-6ACF-4F1B-B41A-9DF408E346C4}" type="presParOf" srcId="{CE485834-7E2F-4A81-B705-16780B026853}" destId="{47F50AC0-B59A-4166-B17E-EB839308D93C}" srcOrd="10" destOrd="0" presId="urn:microsoft.com/office/officeart/2008/layout/VerticalCurvedList"/>
    <dgm:cxn modelId="{89469D69-A4D9-4D5B-9ED0-F3C92A5790FD}" type="presParOf" srcId="{47F50AC0-B59A-4166-B17E-EB839308D93C}" destId="{AEEC1234-B1A9-47B4-B0A2-1CD3748F079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E35463-E78E-410F-A6FD-16B6BD464387}">
      <dsp:nvSpPr>
        <dsp:cNvPr id="0" name=""/>
        <dsp:cNvSpPr/>
      </dsp:nvSpPr>
      <dsp:spPr>
        <a:xfrm>
          <a:off x="-5496328" y="-841534"/>
          <a:ext cx="6544318" cy="6544318"/>
        </a:xfrm>
        <a:prstGeom prst="blockArc">
          <a:avLst>
            <a:gd name="adj1" fmla="val 18900000"/>
            <a:gd name="adj2" fmla="val 2700000"/>
            <a:gd name="adj3" fmla="val 330"/>
          </a:avLst>
        </a:prstGeom>
        <a:noFill/>
        <a:ln w="1905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746851B-C18B-49DB-9318-80DC9532A236}">
      <dsp:nvSpPr>
        <dsp:cNvPr id="0" name=""/>
        <dsp:cNvSpPr/>
      </dsp:nvSpPr>
      <dsp:spPr>
        <a:xfrm>
          <a:off x="458208" y="303730"/>
          <a:ext cx="9075212" cy="607850"/>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481"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PROJECT DESCRIPTION</a:t>
          </a:r>
          <a:endParaRPr lang="en-IN" sz="3200" kern="1200" dirty="0"/>
        </a:p>
      </dsp:txBody>
      <dsp:txXfrm>
        <a:off x="458208" y="303730"/>
        <a:ext cx="9075212" cy="607850"/>
      </dsp:txXfrm>
    </dsp:sp>
    <dsp:sp modelId="{42FA3B74-ABB4-4CF3-A04B-0BF4838D95FC}">
      <dsp:nvSpPr>
        <dsp:cNvPr id="0" name=""/>
        <dsp:cNvSpPr/>
      </dsp:nvSpPr>
      <dsp:spPr>
        <a:xfrm>
          <a:off x="78302" y="227749"/>
          <a:ext cx="759813" cy="759813"/>
        </a:xfrm>
        <a:prstGeom prst="ellipse">
          <a:avLst/>
        </a:prstGeom>
        <a:solidFill>
          <a:schemeClr val="lt2">
            <a:hueOff val="0"/>
            <a:satOff val="0"/>
            <a:lumOff val="0"/>
            <a:alphaOff val="0"/>
          </a:schemeClr>
        </a:solidFill>
        <a:ln w="1905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C82349-063F-4308-B45E-CBB487AE9CBA}">
      <dsp:nvSpPr>
        <dsp:cNvPr id="0" name=""/>
        <dsp:cNvSpPr/>
      </dsp:nvSpPr>
      <dsp:spPr>
        <a:xfrm>
          <a:off x="893776" y="1215215"/>
          <a:ext cx="8639644" cy="607850"/>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481"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APPROACH</a:t>
          </a:r>
          <a:endParaRPr lang="en-IN" sz="3200" kern="1200" dirty="0"/>
        </a:p>
      </dsp:txBody>
      <dsp:txXfrm>
        <a:off x="893776" y="1215215"/>
        <a:ext cx="8639644" cy="607850"/>
      </dsp:txXfrm>
    </dsp:sp>
    <dsp:sp modelId="{E4EFA8B5-0AB9-4019-A045-1B710F781A11}">
      <dsp:nvSpPr>
        <dsp:cNvPr id="0" name=""/>
        <dsp:cNvSpPr/>
      </dsp:nvSpPr>
      <dsp:spPr>
        <a:xfrm>
          <a:off x="513870" y="1139233"/>
          <a:ext cx="759813" cy="759813"/>
        </a:xfrm>
        <a:prstGeom prst="ellipse">
          <a:avLst/>
        </a:prstGeom>
        <a:solidFill>
          <a:schemeClr val="lt2">
            <a:hueOff val="0"/>
            <a:satOff val="0"/>
            <a:lumOff val="0"/>
            <a:alphaOff val="0"/>
          </a:schemeClr>
        </a:solidFill>
        <a:ln w="1905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3F1F6A-F9BC-423C-AAD4-1BA6E95A5996}">
      <dsp:nvSpPr>
        <dsp:cNvPr id="0" name=""/>
        <dsp:cNvSpPr/>
      </dsp:nvSpPr>
      <dsp:spPr>
        <a:xfrm>
          <a:off x="1027461" y="2126699"/>
          <a:ext cx="8505960" cy="607850"/>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481"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TECH-STACK USED</a:t>
          </a:r>
          <a:endParaRPr lang="en-IN" sz="3200" kern="1200" dirty="0"/>
        </a:p>
      </dsp:txBody>
      <dsp:txXfrm>
        <a:off x="1027461" y="2126699"/>
        <a:ext cx="8505960" cy="607850"/>
      </dsp:txXfrm>
    </dsp:sp>
    <dsp:sp modelId="{0AB10FE3-8C5C-421E-8042-B66AEDCB73AA}">
      <dsp:nvSpPr>
        <dsp:cNvPr id="0" name=""/>
        <dsp:cNvSpPr/>
      </dsp:nvSpPr>
      <dsp:spPr>
        <a:xfrm>
          <a:off x="647554" y="2050717"/>
          <a:ext cx="759813" cy="759813"/>
        </a:xfrm>
        <a:prstGeom prst="ellipse">
          <a:avLst/>
        </a:prstGeom>
        <a:solidFill>
          <a:schemeClr val="lt2">
            <a:hueOff val="0"/>
            <a:satOff val="0"/>
            <a:lumOff val="0"/>
            <a:alphaOff val="0"/>
          </a:schemeClr>
        </a:solidFill>
        <a:ln w="1905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DED629D-06D0-4C39-A14D-B3234FDCE95F}">
      <dsp:nvSpPr>
        <dsp:cNvPr id="0" name=""/>
        <dsp:cNvSpPr/>
      </dsp:nvSpPr>
      <dsp:spPr>
        <a:xfrm>
          <a:off x="893776" y="3038183"/>
          <a:ext cx="8639644" cy="607850"/>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481"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INSIGHTS </a:t>
          </a:r>
          <a:endParaRPr lang="en-IN" sz="3200" kern="1200" dirty="0"/>
        </a:p>
      </dsp:txBody>
      <dsp:txXfrm>
        <a:off x="893776" y="3038183"/>
        <a:ext cx="8639644" cy="607850"/>
      </dsp:txXfrm>
    </dsp:sp>
    <dsp:sp modelId="{77BC898C-8687-4173-BA18-CFF81B1B630E}">
      <dsp:nvSpPr>
        <dsp:cNvPr id="0" name=""/>
        <dsp:cNvSpPr/>
      </dsp:nvSpPr>
      <dsp:spPr>
        <a:xfrm>
          <a:off x="513870" y="2962202"/>
          <a:ext cx="759813" cy="759813"/>
        </a:xfrm>
        <a:prstGeom prst="ellipse">
          <a:avLst/>
        </a:prstGeom>
        <a:solidFill>
          <a:schemeClr val="lt2">
            <a:hueOff val="0"/>
            <a:satOff val="0"/>
            <a:lumOff val="0"/>
            <a:alphaOff val="0"/>
          </a:schemeClr>
        </a:solidFill>
        <a:ln w="1905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E97C784-3CB3-4D00-8918-ADBA2A45AD19}">
      <dsp:nvSpPr>
        <dsp:cNvPr id="0" name=""/>
        <dsp:cNvSpPr/>
      </dsp:nvSpPr>
      <dsp:spPr>
        <a:xfrm>
          <a:off x="458208" y="3949667"/>
          <a:ext cx="9075212" cy="607850"/>
        </a:xfrm>
        <a:prstGeom prst="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481"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t>RESULTS</a:t>
          </a:r>
          <a:endParaRPr lang="en-IN" sz="3200" kern="1200" dirty="0"/>
        </a:p>
      </dsp:txBody>
      <dsp:txXfrm>
        <a:off x="458208" y="3949667"/>
        <a:ext cx="9075212" cy="607850"/>
      </dsp:txXfrm>
    </dsp:sp>
    <dsp:sp modelId="{AEEC1234-B1A9-47B4-B0A2-1CD3748F0790}">
      <dsp:nvSpPr>
        <dsp:cNvPr id="0" name=""/>
        <dsp:cNvSpPr/>
      </dsp:nvSpPr>
      <dsp:spPr>
        <a:xfrm>
          <a:off x="78302" y="3873686"/>
          <a:ext cx="759813" cy="759813"/>
        </a:xfrm>
        <a:prstGeom prst="ellipse">
          <a:avLst/>
        </a:prstGeom>
        <a:solidFill>
          <a:schemeClr val="lt2">
            <a:hueOff val="0"/>
            <a:satOff val="0"/>
            <a:lumOff val="0"/>
            <a:alphaOff val="0"/>
          </a:schemeClr>
        </a:solidFill>
        <a:ln w="1905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png>
</file>

<file path=ppt/media/image2.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A52079-6997-47B8-B262-4ED5D2EA2D74}" type="datetime1">
              <a:rPr lang="en-US" smtClean="0"/>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33752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90299347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7872307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3978001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95247325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9/27/2024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7748710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9/27/2024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9071781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1594207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02962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06690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9/27/2024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89115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63643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30487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00015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014061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07324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9/27/2024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6554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CB83234-995D-4149-8E1E-BC120E9070D5}" type="datetime1">
              <a:rPr lang="en-US" smtClean="0"/>
              <a:t>9/27/2024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974990551"/>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sv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Instagram user analytics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err="1">
                <a:solidFill>
                  <a:srgbClr val="FFFFFF"/>
                </a:solidFill>
              </a:rPr>
              <a:t>Trainity</a:t>
            </a:r>
            <a:r>
              <a:rPr lang="en-US" sz="1800" dirty="0">
                <a:solidFill>
                  <a:srgbClr val="FFFFFF"/>
                </a:solidFill>
              </a:rPr>
              <a:t> project</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86E0-E4C1-3721-17BC-54B92228F274}"/>
              </a:ext>
            </a:extLst>
          </p:cNvPr>
          <p:cNvSpPr>
            <a:spLocks noGrp="1"/>
          </p:cNvSpPr>
          <p:nvPr>
            <p:ph type="title"/>
          </p:nvPr>
        </p:nvSpPr>
        <p:spPr/>
        <p:txBody>
          <a:bodyPr/>
          <a:lstStyle/>
          <a:p>
            <a:r>
              <a:rPr lang="en-US" dirty="0"/>
              <a:t>AGENDA</a:t>
            </a:r>
            <a:endParaRPr lang="en-IN" dirty="0"/>
          </a:p>
        </p:txBody>
      </p:sp>
      <p:graphicFrame>
        <p:nvGraphicFramePr>
          <p:cNvPr id="4" name="Content Placeholder 3">
            <a:extLst>
              <a:ext uri="{FF2B5EF4-FFF2-40B4-BE49-F238E27FC236}">
                <a16:creationId xmlns:a16="http://schemas.microsoft.com/office/drawing/2014/main" id="{B842BDDE-7CAB-8A35-4BB7-CBFB15273E27}"/>
              </a:ext>
            </a:extLst>
          </p:cNvPr>
          <p:cNvGraphicFramePr>
            <a:graphicFrameLocks noGrp="1"/>
          </p:cNvGraphicFramePr>
          <p:nvPr>
            <p:ph idx="1"/>
            <p:extLst>
              <p:ext uri="{D42A27DB-BD31-4B8C-83A1-F6EECF244321}">
                <p14:modId xmlns:p14="http://schemas.microsoft.com/office/powerpoint/2010/main" val="3958264622"/>
              </p:ext>
            </p:extLst>
          </p:nvPr>
        </p:nvGraphicFramePr>
        <p:xfrm>
          <a:off x="1371600" y="1595535"/>
          <a:ext cx="9601200" cy="48612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3088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21795-A9FC-FD8C-74BA-B03B80649441}"/>
              </a:ext>
            </a:extLst>
          </p:cNvPr>
          <p:cNvSpPr>
            <a:spLocks noGrp="1"/>
          </p:cNvSpPr>
          <p:nvPr>
            <p:ph type="title"/>
          </p:nvPr>
        </p:nvSpPr>
        <p:spPr/>
        <p:txBody>
          <a:bodyPr/>
          <a:lstStyle/>
          <a:p>
            <a:r>
              <a:rPr lang="en-US" dirty="0"/>
              <a:t>PROJECT DESCRIPTION</a:t>
            </a:r>
            <a:endParaRPr lang="en-IN" dirty="0"/>
          </a:p>
        </p:txBody>
      </p:sp>
      <p:sp>
        <p:nvSpPr>
          <p:cNvPr id="3" name="Content Placeholder 2">
            <a:extLst>
              <a:ext uri="{FF2B5EF4-FFF2-40B4-BE49-F238E27FC236}">
                <a16:creationId xmlns:a16="http://schemas.microsoft.com/office/drawing/2014/main" id="{88CED2E0-90D8-157C-76F3-E1110A280000}"/>
              </a:ext>
            </a:extLst>
          </p:cNvPr>
          <p:cNvSpPr>
            <a:spLocks noGrp="1"/>
          </p:cNvSpPr>
          <p:nvPr>
            <p:ph idx="1"/>
          </p:nvPr>
        </p:nvSpPr>
        <p:spPr/>
        <p:txBody>
          <a:bodyPr>
            <a:normAutofit/>
          </a:bodyPr>
          <a:lstStyle/>
          <a:p>
            <a:r>
              <a:rPr lang="en-US" dirty="0"/>
              <a:t>This project, aims to create a database-driven system that analyzes Instagram user activity and engagement data. The purpose of the project is to leverage structured data to provide insights into user behavior, engagement patterns, and content performance on  Instagram. This insights that can be used by teams of the business to launch a new marketing campaign, decide on features to build for an app, track the success of the app by measuring user engagement and improve the experience altogether while helping the business grow.</a:t>
            </a:r>
            <a:endParaRPr lang="en-IN" dirty="0"/>
          </a:p>
        </p:txBody>
      </p:sp>
      <p:pic>
        <p:nvPicPr>
          <p:cNvPr id="6" name="Graphic 5" descr="List with solid fill">
            <a:extLst>
              <a:ext uri="{FF2B5EF4-FFF2-40B4-BE49-F238E27FC236}">
                <a16:creationId xmlns:a16="http://schemas.microsoft.com/office/drawing/2014/main" id="{2AABBE6B-0F4D-C642-1015-8BE73C378F0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94933" y="386521"/>
            <a:ext cx="1561137" cy="1549400"/>
          </a:xfrm>
          <a:prstGeom prst="rect">
            <a:avLst/>
          </a:prstGeom>
        </p:spPr>
      </p:pic>
    </p:spTree>
    <p:extLst>
      <p:ext uri="{BB962C8B-B14F-4D97-AF65-F5344CB8AC3E}">
        <p14:creationId xmlns:p14="http://schemas.microsoft.com/office/powerpoint/2010/main" val="395674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26A7-2E1B-CFFE-7A8A-843EDFDD5EC3}"/>
              </a:ext>
            </a:extLst>
          </p:cNvPr>
          <p:cNvSpPr>
            <a:spLocks noGrp="1"/>
          </p:cNvSpPr>
          <p:nvPr>
            <p:ph type="title"/>
          </p:nvPr>
        </p:nvSpPr>
        <p:spPr/>
        <p:txBody>
          <a:bodyPr/>
          <a:lstStyle/>
          <a:p>
            <a:r>
              <a:rPr lang="en-US" dirty="0"/>
              <a:t>APPROACH</a:t>
            </a:r>
            <a:endParaRPr lang="en-IN" dirty="0"/>
          </a:p>
        </p:txBody>
      </p:sp>
      <p:sp>
        <p:nvSpPr>
          <p:cNvPr id="3" name="Content Placeholder 2">
            <a:extLst>
              <a:ext uri="{FF2B5EF4-FFF2-40B4-BE49-F238E27FC236}">
                <a16:creationId xmlns:a16="http://schemas.microsoft.com/office/drawing/2014/main" id="{8E370DF9-FD7E-3E2E-AF24-0AAFA92AF0C0}"/>
              </a:ext>
            </a:extLst>
          </p:cNvPr>
          <p:cNvSpPr>
            <a:spLocks noGrp="1"/>
          </p:cNvSpPr>
          <p:nvPr>
            <p:ph idx="1"/>
          </p:nvPr>
        </p:nvSpPr>
        <p:spPr/>
        <p:txBody>
          <a:bodyPr/>
          <a:lstStyle/>
          <a:p>
            <a:r>
              <a:rPr lang="en-US" dirty="0"/>
              <a:t>1.DEFINING PROJECT OBJECTIVES- Understanding the requirements of this projects to extract meaningful data insights which would be used for future development of the platform.</a:t>
            </a:r>
          </a:p>
          <a:p>
            <a:r>
              <a:rPr lang="en-US" dirty="0"/>
              <a:t>2.DATABASE CREATION- Creating a database in MySQL workbench with the provided dataset and testing and optimizing the queries for accuracy.</a:t>
            </a:r>
          </a:p>
          <a:p>
            <a:r>
              <a:rPr lang="en-US" dirty="0"/>
              <a:t>3.DOCUMENTATION AND REPORTING- Providing meaningful insights after documenting the queries and </a:t>
            </a:r>
            <a:r>
              <a:rPr lang="en-US" dirty="0" err="1"/>
              <a:t>analysing</a:t>
            </a:r>
            <a:r>
              <a:rPr lang="en-US" dirty="0"/>
              <a:t> the data to generate desired outputs and conclusions.</a:t>
            </a:r>
          </a:p>
          <a:p>
            <a:endParaRPr lang="en-IN" dirty="0"/>
          </a:p>
        </p:txBody>
      </p:sp>
      <p:pic>
        <p:nvPicPr>
          <p:cNvPr id="5" name="Graphic 4" descr="Lightbulb and gear with solid fill">
            <a:extLst>
              <a:ext uri="{FF2B5EF4-FFF2-40B4-BE49-F238E27FC236}">
                <a16:creationId xmlns:a16="http://schemas.microsoft.com/office/drawing/2014/main" id="{53E62841-30F6-6636-BC7D-80B3F67B331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191931" y="449457"/>
            <a:ext cx="1422401" cy="1422401"/>
          </a:xfrm>
          <a:prstGeom prst="rect">
            <a:avLst/>
          </a:prstGeom>
        </p:spPr>
      </p:pic>
      <p:pic>
        <p:nvPicPr>
          <p:cNvPr id="7" name="Graphic 6" descr="Head with gears with solid fill">
            <a:extLst>
              <a:ext uri="{FF2B5EF4-FFF2-40B4-BE49-F238E27FC236}">
                <a16:creationId xmlns:a16="http://schemas.microsoft.com/office/drawing/2014/main" id="{AC941A79-AF59-196D-0776-97BE31D732B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02600" y="701260"/>
            <a:ext cx="1143000" cy="1143000"/>
          </a:xfrm>
          <a:prstGeom prst="rect">
            <a:avLst/>
          </a:prstGeom>
        </p:spPr>
      </p:pic>
    </p:spTree>
    <p:extLst>
      <p:ext uri="{BB962C8B-B14F-4D97-AF65-F5344CB8AC3E}">
        <p14:creationId xmlns:p14="http://schemas.microsoft.com/office/powerpoint/2010/main" val="2614024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04453-2AC4-B9CB-CB35-390530C59F50}"/>
              </a:ext>
            </a:extLst>
          </p:cNvPr>
          <p:cNvSpPr>
            <a:spLocks noGrp="1"/>
          </p:cNvSpPr>
          <p:nvPr>
            <p:ph type="title"/>
          </p:nvPr>
        </p:nvSpPr>
        <p:spPr/>
        <p:txBody>
          <a:bodyPr/>
          <a:lstStyle/>
          <a:p>
            <a:r>
              <a:rPr lang="en-US" dirty="0"/>
              <a:t>TECH-STACK USED</a:t>
            </a:r>
            <a:endParaRPr lang="en-IN" dirty="0"/>
          </a:p>
        </p:txBody>
      </p:sp>
      <p:sp>
        <p:nvSpPr>
          <p:cNvPr id="3" name="Content Placeholder 2">
            <a:extLst>
              <a:ext uri="{FF2B5EF4-FFF2-40B4-BE49-F238E27FC236}">
                <a16:creationId xmlns:a16="http://schemas.microsoft.com/office/drawing/2014/main" id="{9628BFFA-D0F1-96C7-49CA-D885B73C7086}"/>
              </a:ext>
            </a:extLst>
          </p:cNvPr>
          <p:cNvSpPr>
            <a:spLocks noGrp="1"/>
          </p:cNvSpPr>
          <p:nvPr>
            <p:ph idx="1"/>
          </p:nvPr>
        </p:nvSpPr>
        <p:spPr/>
        <p:txBody>
          <a:bodyPr/>
          <a:lstStyle/>
          <a:p>
            <a:r>
              <a:rPr lang="en-US" dirty="0"/>
              <a:t>For this project, MySQL WORKBENCH 8.0.39 by ORACLE was used as this is a user friendly, free for everyone to use, ensures data integrity </a:t>
            </a:r>
            <a:r>
              <a:rPr lang="en-US" dirty="0" err="1"/>
              <a:t>andgreat</a:t>
            </a:r>
            <a:r>
              <a:rPr lang="en-US" dirty="0"/>
              <a:t> for </a:t>
            </a:r>
            <a:r>
              <a:rPr lang="en-US" dirty="0" err="1"/>
              <a:t>nalysing</a:t>
            </a:r>
            <a:r>
              <a:rPr lang="en-US" dirty="0"/>
              <a:t> multiple tables at once.</a:t>
            </a:r>
            <a:endParaRPr lang="en-IN" dirty="0"/>
          </a:p>
        </p:txBody>
      </p:sp>
      <p:pic>
        <p:nvPicPr>
          <p:cNvPr id="9" name="Graphic 8" descr="Cloud Computing with solid fill">
            <a:extLst>
              <a:ext uri="{FF2B5EF4-FFF2-40B4-BE49-F238E27FC236}">
                <a16:creationId xmlns:a16="http://schemas.microsoft.com/office/drawing/2014/main" id="{9634E316-F874-411C-8016-55362A9D9A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964265" y="403639"/>
            <a:ext cx="1326321" cy="1326321"/>
          </a:xfrm>
          <a:prstGeom prst="rect">
            <a:avLst/>
          </a:prstGeom>
        </p:spPr>
      </p:pic>
      <p:pic>
        <p:nvPicPr>
          <p:cNvPr id="11" name="Graphic 10" descr="Internet with solid fill">
            <a:extLst>
              <a:ext uri="{FF2B5EF4-FFF2-40B4-BE49-F238E27FC236}">
                <a16:creationId xmlns:a16="http://schemas.microsoft.com/office/drawing/2014/main" id="{5B3BC6A3-60D2-56F6-C353-3378E6FF79C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847668" y="555854"/>
            <a:ext cx="1380067" cy="1380067"/>
          </a:xfrm>
          <a:prstGeom prst="rect">
            <a:avLst/>
          </a:prstGeom>
        </p:spPr>
      </p:pic>
    </p:spTree>
    <p:extLst>
      <p:ext uri="{BB962C8B-B14F-4D97-AF65-F5344CB8AC3E}">
        <p14:creationId xmlns:p14="http://schemas.microsoft.com/office/powerpoint/2010/main" val="1566880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25679-3C6F-86D4-3603-66EE1E3023F9}"/>
              </a:ext>
            </a:extLst>
          </p:cNvPr>
          <p:cNvSpPr>
            <a:spLocks noGrp="1"/>
          </p:cNvSpPr>
          <p:nvPr>
            <p:ph type="title"/>
          </p:nvPr>
        </p:nvSpPr>
        <p:spPr/>
        <p:txBody>
          <a:bodyPr/>
          <a:lstStyle/>
          <a:p>
            <a:r>
              <a:rPr lang="en-US" dirty="0"/>
              <a:t>INSIGHTS</a:t>
            </a:r>
            <a:endParaRPr lang="en-IN" dirty="0"/>
          </a:p>
        </p:txBody>
      </p:sp>
      <p:sp>
        <p:nvSpPr>
          <p:cNvPr id="3" name="Content Placeholder 2">
            <a:extLst>
              <a:ext uri="{FF2B5EF4-FFF2-40B4-BE49-F238E27FC236}">
                <a16:creationId xmlns:a16="http://schemas.microsoft.com/office/drawing/2014/main" id="{A3732AB8-39C5-49EB-F422-399614AB235E}"/>
              </a:ext>
            </a:extLst>
          </p:cNvPr>
          <p:cNvSpPr>
            <a:spLocks noGrp="1"/>
          </p:cNvSpPr>
          <p:nvPr>
            <p:ph sz="half" idx="1"/>
          </p:nvPr>
        </p:nvSpPr>
        <p:spPr>
          <a:xfrm>
            <a:off x="762000" y="1761067"/>
            <a:ext cx="5257799" cy="4402666"/>
          </a:xfrm>
        </p:spPr>
        <p:txBody>
          <a:bodyPr>
            <a:normAutofit/>
          </a:bodyPr>
          <a:lstStyle/>
          <a:p>
            <a:r>
              <a:rPr lang="en-US" dirty="0"/>
              <a:t>A) MARKETING ANALYSIS</a:t>
            </a:r>
          </a:p>
          <a:p>
            <a:r>
              <a:rPr lang="en-US" dirty="0"/>
              <a:t>1. LOYAL USERS REWARD:  The top 5 oldest users of Instagram according to the provided dataset –</a:t>
            </a:r>
          </a:p>
          <a:p>
            <a:endParaRPr lang="en-US" dirty="0"/>
          </a:p>
          <a:p>
            <a:r>
              <a:rPr lang="en-US" dirty="0"/>
              <a:t>QUERY-</a:t>
            </a:r>
          </a:p>
          <a:p>
            <a:r>
              <a:rPr lang="en-US" dirty="0"/>
              <a:t>SELECT id, username, </a:t>
            </a:r>
            <a:r>
              <a:rPr lang="en-US" dirty="0" err="1"/>
              <a:t>created_at</a:t>
            </a:r>
            <a:endParaRPr lang="en-US" dirty="0"/>
          </a:p>
          <a:p>
            <a:r>
              <a:rPr lang="en-US" dirty="0"/>
              <a:t>FROM </a:t>
            </a:r>
            <a:r>
              <a:rPr lang="en-US" dirty="0" err="1"/>
              <a:t>usersORDER</a:t>
            </a:r>
            <a:r>
              <a:rPr lang="en-US" dirty="0"/>
              <a:t> BY </a:t>
            </a:r>
            <a:r>
              <a:rPr lang="en-US" dirty="0" err="1"/>
              <a:t>created_at</a:t>
            </a:r>
            <a:r>
              <a:rPr lang="en-US" dirty="0"/>
              <a:t> ASC</a:t>
            </a:r>
          </a:p>
          <a:p>
            <a:r>
              <a:rPr lang="en-US" dirty="0"/>
              <a:t>LIMIT 5;</a:t>
            </a:r>
            <a:endParaRPr lang="en-IN" dirty="0"/>
          </a:p>
        </p:txBody>
      </p:sp>
      <p:sp>
        <p:nvSpPr>
          <p:cNvPr id="6" name="Content Placeholder 5">
            <a:extLst>
              <a:ext uri="{FF2B5EF4-FFF2-40B4-BE49-F238E27FC236}">
                <a16:creationId xmlns:a16="http://schemas.microsoft.com/office/drawing/2014/main" id="{DCA10710-5A1B-7690-B821-4F0F34E09EC3}"/>
              </a:ext>
            </a:extLst>
          </p:cNvPr>
          <p:cNvSpPr>
            <a:spLocks noGrp="1"/>
          </p:cNvSpPr>
          <p:nvPr>
            <p:ph sz="half" idx="2"/>
          </p:nvPr>
        </p:nvSpPr>
        <p:spPr/>
        <p:txBody>
          <a:bodyPr>
            <a:normAutofit/>
          </a:bodyPr>
          <a:lstStyle/>
          <a:p>
            <a:endParaRPr lang="en-IN" dirty="0"/>
          </a:p>
        </p:txBody>
      </p:sp>
      <p:pic>
        <p:nvPicPr>
          <p:cNvPr id="5" name="Picture 4">
            <a:extLst>
              <a:ext uri="{FF2B5EF4-FFF2-40B4-BE49-F238E27FC236}">
                <a16:creationId xmlns:a16="http://schemas.microsoft.com/office/drawing/2014/main" id="{1C46D4E7-158D-94B0-A238-3700741C4B83}"/>
              </a:ext>
            </a:extLst>
          </p:cNvPr>
          <p:cNvPicPr>
            <a:picLocks noChangeAspect="1"/>
          </p:cNvPicPr>
          <p:nvPr/>
        </p:nvPicPr>
        <p:blipFill>
          <a:blip r:embed="rId2"/>
          <a:stretch>
            <a:fillRect/>
          </a:stretch>
        </p:blipFill>
        <p:spPr>
          <a:xfrm>
            <a:off x="6090675" y="2257652"/>
            <a:ext cx="5558775" cy="3067881"/>
          </a:xfrm>
          <a:prstGeom prst="rect">
            <a:avLst/>
          </a:prstGeom>
        </p:spPr>
      </p:pic>
    </p:spTree>
    <p:extLst>
      <p:ext uri="{BB962C8B-B14F-4D97-AF65-F5344CB8AC3E}">
        <p14:creationId xmlns:p14="http://schemas.microsoft.com/office/powerpoint/2010/main" val="173558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E525D-AA3E-9028-B887-909B15E43B4D}"/>
              </a:ext>
            </a:extLst>
          </p:cNvPr>
          <p:cNvSpPr>
            <a:spLocks noGrp="1"/>
          </p:cNvSpPr>
          <p:nvPr>
            <p:ph type="title"/>
          </p:nvPr>
        </p:nvSpPr>
        <p:spPr/>
        <p:txBody>
          <a:bodyPr/>
          <a:lstStyle/>
          <a:p>
            <a:r>
              <a:rPr lang="en-US" dirty="0"/>
              <a:t>INSIGHTS</a:t>
            </a:r>
            <a:endParaRPr lang="en-IN" dirty="0"/>
          </a:p>
        </p:txBody>
      </p:sp>
      <p:sp>
        <p:nvSpPr>
          <p:cNvPr id="3" name="Content Placeholder 2">
            <a:extLst>
              <a:ext uri="{FF2B5EF4-FFF2-40B4-BE49-F238E27FC236}">
                <a16:creationId xmlns:a16="http://schemas.microsoft.com/office/drawing/2014/main" id="{15DEAD05-A04F-05B5-C7E2-9EC253814B58}"/>
              </a:ext>
            </a:extLst>
          </p:cNvPr>
          <p:cNvSpPr>
            <a:spLocks noGrp="1"/>
          </p:cNvSpPr>
          <p:nvPr>
            <p:ph sz="half" idx="1"/>
          </p:nvPr>
        </p:nvSpPr>
        <p:spPr>
          <a:xfrm>
            <a:off x="913795" y="2088319"/>
            <a:ext cx="5783338" cy="4388681"/>
          </a:xfrm>
        </p:spPr>
        <p:txBody>
          <a:bodyPr>
            <a:normAutofit lnSpcReduction="10000"/>
          </a:bodyPr>
          <a:lstStyle/>
          <a:p>
            <a:r>
              <a:rPr lang="en-US" dirty="0"/>
              <a:t>2. INACTIVE USER ENGAGEMENT: users who have never posted a single photo on Instagram-</a:t>
            </a:r>
          </a:p>
          <a:p>
            <a:endParaRPr lang="en-US" dirty="0"/>
          </a:p>
          <a:p>
            <a:r>
              <a:rPr lang="en-US" dirty="0"/>
              <a:t>QUERY-</a:t>
            </a:r>
          </a:p>
          <a:p>
            <a:r>
              <a:rPr lang="en-US" dirty="0"/>
              <a:t>SELECT id, username</a:t>
            </a:r>
          </a:p>
          <a:p>
            <a:r>
              <a:rPr lang="en-US" dirty="0"/>
              <a:t>FROM users</a:t>
            </a:r>
          </a:p>
          <a:p>
            <a:r>
              <a:rPr lang="en-US" dirty="0"/>
              <a:t>WHERE id NOT IN (  </a:t>
            </a:r>
          </a:p>
          <a:p>
            <a:r>
              <a:rPr lang="en-US" dirty="0"/>
              <a:t>  SELECT DISTINCT </a:t>
            </a:r>
            <a:r>
              <a:rPr lang="en-US" dirty="0" err="1"/>
              <a:t>user_id</a:t>
            </a:r>
            <a:r>
              <a:rPr lang="en-US" dirty="0"/>
              <a:t>    </a:t>
            </a:r>
            <a:r>
              <a:rPr lang="en-US"/>
              <a:t>FROM photos</a:t>
            </a:r>
          </a:p>
          <a:p>
            <a:r>
              <a:rPr lang="en-US"/>
              <a:t>);</a:t>
            </a:r>
            <a:endParaRPr lang="en-IN" dirty="0"/>
          </a:p>
        </p:txBody>
      </p:sp>
      <p:pic>
        <p:nvPicPr>
          <p:cNvPr id="6" name="Content Placeholder 5">
            <a:extLst>
              <a:ext uri="{FF2B5EF4-FFF2-40B4-BE49-F238E27FC236}">
                <a16:creationId xmlns:a16="http://schemas.microsoft.com/office/drawing/2014/main" id="{071092CB-1723-092C-DABF-A7C77F26FE61}"/>
              </a:ext>
            </a:extLst>
          </p:cNvPr>
          <p:cNvPicPr>
            <a:picLocks noGrp="1" noChangeAspect="1"/>
          </p:cNvPicPr>
          <p:nvPr>
            <p:ph sz="half" idx="2"/>
          </p:nvPr>
        </p:nvPicPr>
        <p:blipFill>
          <a:blip r:embed="rId2"/>
          <a:stretch>
            <a:fillRect/>
          </a:stretch>
        </p:blipFill>
        <p:spPr>
          <a:xfrm>
            <a:off x="8203774" y="1608668"/>
            <a:ext cx="2523493" cy="4995332"/>
          </a:xfrm>
        </p:spPr>
      </p:pic>
    </p:spTree>
    <p:extLst>
      <p:ext uri="{BB962C8B-B14F-4D97-AF65-F5344CB8AC3E}">
        <p14:creationId xmlns:p14="http://schemas.microsoft.com/office/powerpoint/2010/main" val="16466450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TM04033921[[fn=Damask]]</Template>
  <TotalTime>99</TotalTime>
  <Words>299</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Bookman Old Style</vt:lpstr>
      <vt:lpstr>Calibri</vt:lpstr>
      <vt:lpstr>Rockwell</vt:lpstr>
      <vt:lpstr>Damask</vt:lpstr>
      <vt:lpstr>Instagram user analytics</vt:lpstr>
      <vt:lpstr>AGENDA</vt:lpstr>
      <vt:lpstr>PROJECT DESCRIPTION</vt:lpstr>
      <vt:lpstr>APPROACH</vt:lpstr>
      <vt:lpstr>TECH-STACK USED</vt:lpstr>
      <vt:lpstr>INSIGHTS</vt:lpstr>
      <vt:lpstr>INSIGHTS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Prachi Shinde</dc:creator>
  <cp:lastModifiedBy>Prachi Shinde</cp:lastModifiedBy>
  <cp:revision>2</cp:revision>
  <dcterms:created xsi:type="dcterms:W3CDTF">2024-09-27T08:43:52Z</dcterms:created>
  <dcterms:modified xsi:type="dcterms:W3CDTF">2024-09-27T10:23:18Z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